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71F2B-C5E4-4BDD-962F-995153CBDA56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B5921-0CAC-4A1D-9867-A139FC9797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100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héttorony kezdetben erőd, majd börtön. Gárdonyi Géza írt róla az</a:t>
            </a:r>
            <a:r>
              <a:rPr lang="hu-HU" baseline="0" dirty="0" smtClean="0"/>
              <a:t> Egri csillagokban.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B5921-0CAC-4A1D-9867-A139FC9797E8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969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01407"/>
            <a:ext cx="5904656" cy="366598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József Attila 1937-ben tisztázatlan körülmények között hunyt el. Baleset volt vagy öngyilkosság? A mai napig érvelnek az egyik vagy másik verzió mellett. Ha azonban az utolsó vershármasát nézzük, abból egyértelműen látszik, hogy József Attila számvetést készített, és tudatosan készült a halálra.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		Az utolsó verseiben több hasonlóságot találunk, melyek mindhárom verset jellemzik: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16632"/>
            <a:ext cx="2657475" cy="3810000"/>
          </a:xfrm>
          <a:prstGeom prst="rect">
            <a:avLst/>
          </a:prstGeo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56666" y="4265712"/>
            <a:ext cx="8932871" cy="2475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Tx/>
              <a:buChar char="-"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cím mindegyik vers esetében az első sor. Nem adott címet a költeményeknek.</a:t>
            </a:r>
          </a:p>
          <a:p>
            <a:pPr marL="0" algn="just">
              <a:buFontTx/>
              <a:buChar char="-"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Mindegyik versben megjelenik a lírai én magánya.</a:t>
            </a:r>
          </a:p>
          <a:p>
            <a:pPr marL="0" algn="just">
              <a:buFontTx/>
              <a:buChar char="-"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halál is megjelenik mindhárom műben.</a:t>
            </a:r>
          </a:p>
          <a:p>
            <a:pPr marL="0" algn="just">
              <a:buFontTx/>
              <a:buChar char="-"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múlt, a gyermekkor elhibázottsága, kapkodás, önfejűség, önpusztítás.</a:t>
            </a:r>
          </a:p>
          <a:p>
            <a:pPr marL="0" algn="just">
              <a:buFontTx/>
              <a:buChar char="-"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Az évszakok metaforája, különösen a tél, mely maga is a halálra utal.</a:t>
            </a:r>
          </a:p>
          <a:p>
            <a:pPr marL="0" algn="just">
              <a:buFontTx/>
              <a:buChar char="-"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63604" y="116632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/>
              <a:t>József Attila utolsó versei</a:t>
            </a:r>
            <a:endParaRPr lang="hu-H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845423"/>
            <a:ext cx="5976664" cy="3512729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vers egy gyermekkori élményből indul ki: gyermekként József Attila egy zsák aranyat ígért anyjának. Számvetésében azonban rádöbben, hogy inkább szenvedést okozott. Ennek okait keresi, és megállapítja, hogy saját magának okozta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fájdalmait: „Tejfoggal kőbe mért haraptál?... Magadat mindig kitakartad,/ sebedet mindig elvakartad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,”. A magányosságot a hét torony jelképezi. 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124744"/>
            <a:ext cx="2808312" cy="2808312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179512" y="260648"/>
            <a:ext cx="5725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/>
              <a:t>Karóval jöttél…</a:t>
            </a:r>
            <a:endParaRPr lang="hu-HU" sz="3200" b="1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251520" y="4365104"/>
            <a:ext cx="8784976" cy="1728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 typeface="Arial" pitchFamily="34" charset="0"/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vers végén a tűzifa a tél képét idézi fel, az elalvás pedig már a halált jelképezi.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6264696" cy="5400600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A mű témája az elmúlás, a költő elgondolkodik, meditál az élete fölött.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magányosság már az első képben megjelenik, úgy érzi, </a:t>
            </a:r>
            <a:r>
              <a:rPr lang="nn-NO" sz="2400" dirty="0">
                <a:latin typeface="Times New Roman" pitchFamily="18" charset="0"/>
                <a:cs typeface="Times New Roman" pitchFamily="18" charset="0"/>
              </a:rPr>
              <a:t>senki sem venné észre, ha meghalna, nem lenne olyan, akinek </a:t>
            </a:r>
            <a:r>
              <a:rPr lang="nn-NO" sz="2400" dirty="0" smtClean="0">
                <a:latin typeface="Times New Roman" pitchFamily="18" charset="0"/>
                <a:cs typeface="Times New Roman" pitchFamily="18" charset="0"/>
              </a:rPr>
              <a:t>hiányozna.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Ezután az önvád jelenik meg: saját magának okozott szenvedést, már gyermekkorától kezdve. Dacolt, ellenszegült a felnőtteknek- a szülői szónak és a tanárainak. A mű a tél képeivel zárul, és a fiatalkor elmúlásának véglegességén, pótol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hatatlanságán. Ez a vers egy magányos ember létösszegzése, csendes fájdalmának kifejezése, búcsúja az élettől. A költő már nem cselekszik, csak "könnyezve hallgat".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79512" y="260648"/>
            <a:ext cx="5725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/>
              <a:t>Talán eltűnök hirtelen…</a:t>
            </a:r>
            <a:endParaRPr lang="hu-HU" sz="3200" b="1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613346"/>
            <a:ext cx="2333625" cy="33432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8927" y="1133750"/>
            <a:ext cx="6048672" cy="3663697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Íme,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hát megleltem hazámat... kezdetű vers valószínűleg a költő utolsó költeménye. Ugyancsak „létösszegző” vers, de alapgesztusa már a búcsúzás.   A feleslegesség-élmény oly mértékben uralja a szövegteret, hogy a rokon verseket jellemző önvád teljesen hiányzik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egyedüllét két szinten is megjelenik, először szó szerint egyedül van, majd a társai között is egyedül érzi magát, ami talán még tragikusabb.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60648"/>
            <a:ext cx="2771800" cy="4250093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179512" y="260648"/>
            <a:ext cx="5725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/>
              <a:t>Íme hát megleltem hazámat…</a:t>
            </a:r>
            <a:endParaRPr lang="hu-HU" sz="3200" b="1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250330" y="4797151"/>
            <a:ext cx="8498134" cy="1872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 typeface="Arial" pitchFamily="34" charset="0"/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Ebben a versben is megjelennek az évszakok. A költő lelkiállapotához az ősz és a tél áll közel. A vers befejezése mégis pozitív: mások számára fogalmazza meg jókívánságait.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384</Words>
  <Application>Microsoft Office PowerPoint</Application>
  <PresentationFormat>Diavetítés a képernyőre (4:3 oldalarány)</PresentationFormat>
  <Paragraphs>19</Paragraphs>
  <Slides>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10</cp:revision>
  <dcterms:created xsi:type="dcterms:W3CDTF">2015-09-15T05:28:25Z</dcterms:created>
  <dcterms:modified xsi:type="dcterms:W3CDTF">2018-05-16T10:38:11Z</dcterms:modified>
</cp:coreProperties>
</file>